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28/08/2020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28/08/2020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28 August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5868121"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5868121"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644851" y="585081"/>
            <a:ext cx="1236664"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644851" y="1540866"/>
            <a:ext cx="1294565" cy="222250"/>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28 August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1f93ee3ba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11f958d276b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1f9616ecdac.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1f93181092d.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1f9e8182bf.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1f958aed10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11f93d1dd35b.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1f9711f1ab5.png"/><Relationship Id="rId3" Type="http://schemas.openxmlformats.org/officeDocument/2006/relationships/image" Target="../media/file11f931129b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1f93c845dd3.png"/><Relationship Id="rId3" Type="http://schemas.openxmlformats.org/officeDocument/2006/relationships/image" Target="../media/file11f9162be6af.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1f91c35f688.png"/><Relationship Id="rId3" Type="http://schemas.openxmlformats.org/officeDocument/2006/relationships/image" Target="../media/file11f91acc69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1f9620ddc0e.png"/><Relationship Id="rId3" Type="http://schemas.openxmlformats.org/officeDocument/2006/relationships/image" Target="../media/file11f97bea4d6c.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1f953812d02.png"/><Relationship Id="rId3" Type="http://schemas.openxmlformats.org/officeDocument/2006/relationships/image" Target="../media/file11f945b209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1f92b75baed.png"/><Relationship Id="rId3" Type="http://schemas.openxmlformats.org/officeDocument/2006/relationships/image" Target="../media/file11f93e4333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1f92e041f52.png"/><Relationship Id="rId3" Type="http://schemas.openxmlformats.org/officeDocument/2006/relationships/image" Target="../media/file11f910a458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1f915939831.png"/><Relationship Id="rId3" Type="http://schemas.openxmlformats.org/officeDocument/2006/relationships/image" Target="../media/file11f9cecc40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1f9241d779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1f9a96f0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1f93b7c61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1f962fe19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1f9182e3a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1f92fbc94a.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1f9605c1acd.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29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August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29 August</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5868121"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1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287,502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37,562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August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29 August</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August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29 August</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5868121"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1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Local Authority Rank (out of 315) where 1 = Highest Rate per 100,000
         </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37,562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287,502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August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29 August</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August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53 triages made. This is an decrease of 14 triages compared to the previous day (67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27 August there were 430 triages to NHS Pathways for COVID-19, this is an average of 61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29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29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29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August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29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29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29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29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29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2EA956-31E8-4499-9386-688848203D5D}">
  <ds:schemaRefs>
    <ds:schemaRef ds:uri="http://schemas.microsoft.com/sharepoint/v3/contenttype/forms"/>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81</cp:revision>
  <dcterms:created xsi:type="dcterms:W3CDTF">2020-07-05T12:47:38Z</dcterms:created>
  <dcterms:modified xsi:type="dcterms:W3CDTF">2020-08-29T23:03:19Z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